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6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FF9BA8F-A4C1-4EE5-BD04-8F138DB53B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A873D17-1192-4BF7-8181-4BA4F9D917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33FA1-B137-4B6B-B324-4250D5D5AC01}" type="datetime1">
              <a:rPr lang="nl-NL" smtClean="0"/>
              <a:t>9-4-2021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55E98B0-E682-4AE6-8DAC-9DD831F39F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74CE68-4643-4DCB-857E-348FCAA3B3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3ED3F-701A-4EEC-B3D8-5AA4D61D6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592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DBC17-BD7D-4FD9-8367-69D5D1994122}" type="datetime1">
              <a:rPr lang="nl-NL" smtClean="0"/>
              <a:pPr/>
              <a:t>9-4-2021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40C6A29-4676-420C-BBE3-ACC2B80F64D4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Vrije vorm: Vorm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Boog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Vrije v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jdelijke aanduiding voor tekst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3" name="Tijdelijke aanduiding voor inhoud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middelgrot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1" name="Tijdelijke aanduiding voor afbeelding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og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Vrije v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Vorm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Vrije vorm: Vorm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 rtlCol="0"/>
          <a:lstStyle>
            <a:lvl1pPr algn="l">
              <a:defRPr>
                <a:latin typeface="+mn-lt"/>
              </a:defRPr>
            </a:lvl1pPr>
          </a:lstStyle>
          <a:p>
            <a:pPr algn="l"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Vorm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Vorm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og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2 klein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1" name="Tijdelijke aanduiding voor afbeelding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Boog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dia met afbeeld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1" name="Tijdelijke aanduiding voor datum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nl-NL" noProof="0"/>
              <a:t>3-9-20XX</a:t>
            </a:r>
          </a:p>
        </p:txBody>
      </p:sp>
      <p:sp>
        <p:nvSpPr>
          <p:cNvPr id="12" name="Tijdelijke aanduiding voor voettekst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nl-NL" noProof="0"/>
              <a:t>Naam presentatie</a:t>
            </a:r>
          </a:p>
        </p:txBody>
      </p:sp>
      <p:sp>
        <p:nvSpPr>
          <p:cNvPr id="13" name="Tijdelijke aanduiding voor dianumm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/>
              <a:pPr rtl="0">
                <a:defRPr/>
              </a:pPr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Vorm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Vrije v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‹nr.›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67512-476F-46F8-9FB3-8C724F4725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nl-NL" dirty="0"/>
            </a:br>
            <a:r>
              <a:rPr lang="nl-NL" dirty="0"/>
              <a:t>Thema 5: Regeling </a:t>
            </a:r>
            <a:br>
              <a:rPr lang="nl-NL" dirty="0"/>
            </a:br>
            <a:r>
              <a:rPr lang="nl-NL" dirty="0"/>
              <a:t>Basisstof 1</a:t>
            </a:r>
            <a:br>
              <a:rPr lang="nl-NL" dirty="0"/>
            </a:br>
            <a:r>
              <a:rPr lang="nl-NL" dirty="0"/>
              <a:t>Het zenuwstelsel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E98B7A-DAFC-492A-B587-0B3B89E54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Biolgie</a:t>
            </a:r>
            <a:r>
              <a:rPr lang="nl-NL" dirty="0"/>
              <a:t> klas 3</a:t>
            </a:r>
          </a:p>
        </p:txBody>
      </p:sp>
    </p:spTree>
    <p:extLst>
      <p:ext uri="{BB962C8B-B14F-4D97-AF65-F5344CB8AC3E}">
        <p14:creationId xmlns:p14="http://schemas.microsoft.com/office/powerpoint/2010/main" val="186031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0EE8A-47A1-45BB-ABEA-4BC8ED338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nl-NL" dirty="0"/>
              <a:t>Het zenuwstelsel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A7CF90-E424-47F2-A7C4-4A317558B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pPr lvl="0"/>
            <a:r>
              <a:rPr lang="nl-NL" sz="2600" dirty="0"/>
              <a:t>Het zenuwstelsel  verwerkt impulsen die afkomstig zijn uit zintuigen</a:t>
            </a:r>
          </a:p>
          <a:p>
            <a:pPr lvl="0"/>
            <a:r>
              <a:rPr lang="nl-NL" sz="2600" dirty="0"/>
              <a:t>Zintuigen </a:t>
            </a:r>
            <a:r>
              <a:rPr lang="nl-NL" sz="2600" dirty="0">
                <a:sym typeface="Wingdings" panose="05000000000000000000" pitchFamily="2" charset="2"/>
              </a:rPr>
              <a:t></a:t>
            </a:r>
            <a:r>
              <a:rPr lang="nl-NL" sz="2600" dirty="0"/>
              <a:t>Ogen, Oren, De huid, Neus, Tong</a:t>
            </a:r>
          </a:p>
          <a:p>
            <a:pPr lvl="0"/>
            <a:r>
              <a:rPr lang="nl-NL" sz="2600" dirty="0"/>
              <a:t>Je ogen nemen prikkels waar, Deze gaan via de zenuwen naar het ruggenmerg </a:t>
            </a:r>
            <a:r>
              <a:rPr lang="nl-NL" sz="2600" dirty="0">
                <a:sym typeface="Wingdings" panose="05000000000000000000" pitchFamily="2" charset="2"/>
              </a:rPr>
              <a:t></a:t>
            </a:r>
            <a:r>
              <a:rPr lang="nl-NL" sz="2600" dirty="0"/>
              <a:t> hersenstam </a:t>
            </a:r>
            <a:r>
              <a:rPr lang="nl-NL" sz="2600" dirty="0">
                <a:sym typeface="Wingdings" panose="05000000000000000000" pitchFamily="2" charset="2"/>
              </a:rPr>
              <a:t> </a:t>
            </a:r>
            <a:r>
              <a:rPr lang="nl-NL" sz="2600" dirty="0"/>
              <a:t>kleine hersens naar de grote hersens </a:t>
            </a:r>
            <a:r>
              <a:rPr lang="nl-NL" sz="2600" dirty="0">
                <a:sym typeface="Wingdings" panose="05000000000000000000" pitchFamily="2" charset="2"/>
              </a:rPr>
              <a:t> </a:t>
            </a:r>
            <a:r>
              <a:rPr lang="nl-NL" sz="2600" dirty="0"/>
              <a:t>gezicht centra (</a:t>
            </a:r>
            <a:r>
              <a:rPr lang="nl-NL" sz="2600" dirty="0" err="1"/>
              <a:t>bs</a:t>
            </a:r>
            <a:r>
              <a:rPr lang="nl-NL" sz="2600" dirty="0"/>
              <a:t> 4)</a:t>
            </a:r>
          </a:p>
          <a:p>
            <a:endParaRPr lang="nl-NL" sz="2600" dirty="0"/>
          </a:p>
        </p:txBody>
      </p:sp>
      <p:pic>
        <p:nvPicPr>
          <p:cNvPr id="7" name="Afbeelding 4" descr="Afbeelding met tekst, pentekening&#10;&#10;Automatisch gegenereerde beschrijving">
            <a:extLst>
              <a:ext uri="{FF2B5EF4-FFF2-40B4-BE49-F238E27FC236}">
                <a16:creationId xmlns:a16="http://schemas.microsoft.com/office/drawing/2014/main" id="{62944189-4414-47A9-951F-D822FD72A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673" y="307634"/>
            <a:ext cx="3247251" cy="618524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4DF46-5C3A-4E4A-AC21-F0430D1480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D28002-658B-4520-AF85-1E0C9F11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41A1F6-C43E-4E98-820B-82B8F9E6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spcAft>
                  <a:spcPts val="600"/>
                </a:spcAft>
                <a:defRPr/>
              </a:pPr>
              <a:t>2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3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17BBD-9AAD-490D-860A-CDEF2266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Centrale zenuwstelsel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E86940-D756-46E9-A87A-839E4F69BF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l-NL" sz="2000" dirty="0">
                <a:solidFill>
                  <a:srgbClr val="000000"/>
                </a:solidFill>
              </a:rPr>
              <a:t>Het centrale zenuwstelsel bestaat uit de grote hersenen, kleine hersenen, ruggenmerg en de hersenstam</a:t>
            </a:r>
          </a:p>
          <a:p>
            <a:pPr lvl="0"/>
            <a:r>
              <a:rPr lang="nl-NL" sz="2000" dirty="0">
                <a:solidFill>
                  <a:srgbClr val="000000"/>
                </a:solidFill>
              </a:rPr>
              <a:t>De zenuwen verbinden het centrale zenuwstelsel met je lichaamsdelen (ogen, oren (thema 6) en je spieren)</a:t>
            </a:r>
          </a:p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42CEBC-133D-410A-A8FB-D27F76DE9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6AC9EE-6479-4BB2-8A9E-C8C111F96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C09DE9-8E0A-4786-A3DB-C86C76F8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3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Afbeelding 4">
            <a:extLst>
              <a:ext uri="{FF2B5EF4-FFF2-40B4-BE49-F238E27FC236}">
                <a16:creationId xmlns:a16="http://schemas.microsoft.com/office/drawing/2014/main" id="{129EC874-7BD4-4578-BECC-C0E878AF25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54300" y="404425"/>
            <a:ext cx="3312599" cy="631705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28241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A829DC24-EF6A-4131-9692-BEA0A4B5F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90355C-5635-40FE-9ED5-0001A3433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nl-NL" sz="1800" dirty="0"/>
              <a:t>Een prikkel is een invloed uit het milieu op een organisme</a:t>
            </a:r>
          </a:p>
          <a:p>
            <a:pPr lvl="0"/>
            <a:r>
              <a:rPr lang="nl-NL" sz="1800" dirty="0">
                <a:sym typeface="Wingdings" panose="05000000000000000000" pitchFamily="2" charset="2"/>
              </a:rPr>
              <a:t> </a:t>
            </a:r>
            <a:r>
              <a:rPr lang="nl-NL" sz="1800" dirty="0"/>
              <a:t>Lichtstralen, trillingen en ook geuren </a:t>
            </a:r>
          </a:p>
          <a:p>
            <a:pPr lvl="0"/>
            <a:r>
              <a:rPr lang="nl-NL" sz="1800" dirty="0"/>
              <a:t>Een impuls is een elektrisch signaal die door je zenuwen geleiden. </a:t>
            </a:r>
          </a:p>
          <a:p>
            <a:pPr lvl="0"/>
            <a:endParaRPr lang="nl-NL" sz="1800" dirty="0"/>
          </a:p>
          <a:p>
            <a:pPr lvl="0"/>
            <a:r>
              <a:rPr lang="nl-NL" sz="1800" dirty="0"/>
              <a:t>Een prikkel wordt een impuls in zintuig cellen</a:t>
            </a:r>
          </a:p>
          <a:p>
            <a:pPr lvl="0"/>
            <a:r>
              <a:rPr lang="nl-NL" sz="1800" dirty="0"/>
              <a:t>Deze zitten in je zintuigen</a:t>
            </a:r>
          </a:p>
          <a:p>
            <a:pPr lvl="0"/>
            <a:r>
              <a:rPr lang="nl-NL" sz="1800" dirty="0"/>
              <a:t>Je oren </a:t>
            </a:r>
            <a:r>
              <a:rPr lang="nl-NL" sz="1800" dirty="0">
                <a:sym typeface="Wingdings" panose="05000000000000000000" pitchFamily="2" charset="2"/>
              </a:rPr>
              <a:t></a:t>
            </a:r>
            <a:r>
              <a:rPr lang="nl-NL" sz="1800" dirty="0"/>
              <a:t> Slakkenhuis</a:t>
            </a:r>
          </a:p>
          <a:p>
            <a:pPr lvl="0"/>
            <a:r>
              <a:rPr lang="nl-NL" sz="1800" dirty="0"/>
              <a:t>Je ogen </a:t>
            </a:r>
            <a:r>
              <a:rPr lang="nl-NL" sz="1800" dirty="0">
                <a:sym typeface="Wingdings" panose="05000000000000000000" pitchFamily="2" charset="2"/>
              </a:rPr>
              <a:t></a:t>
            </a:r>
            <a:r>
              <a:rPr lang="nl-NL" sz="1800" dirty="0"/>
              <a:t> Je netvlies </a:t>
            </a:r>
          </a:p>
          <a:p>
            <a:pPr lvl="0"/>
            <a:r>
              <a:rPr lang="nl-NL" sz="1800" dirty="0"/>
              <a:t>Dit hoef je niet te kennen voor het Proefwerk van thema 5! (Wel het SE)</a:t>
            </a:r>
          </a:p>
          <a:p>
            <a:pPr lvl="0"/>
            <a:r>
              <a:rPr lang="nl-NL" sz="1800" dirty="0"/>
              <a:t>Daar liggen zintuigcellen die prikkels over zetten naar impulsen.</a:t>
            </a:r>
          </a:p>
          <a:p>
            <a:endParaRPr lang="nl-NL" sz="1800" dirty="0"/>
          </a:p>
        </p:txBody>
      </p:sp>
      <p:pic>
        <p:nvPicPr>
          <p:cNvPr id="7" name="Afbeelding 5">
            <a:extLst>
              <a:ext uri="{FF2B5EF4-FFF2-40B4-BE49-F238E27FC236}">
                <a16:creationId xmlns:a16="http://schemas.microsoft.com/office/drawing/2014/main" id="{7246DBA0-723D-49CA-8318-42D87D0E8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527" y="1825625"/>
            <a:ext cx="4296946" cy="435133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E52D21-CB13-4D6F-8708-02CF5ED4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2FA4AC-8A6C-430E-AD0A-3235BB4D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22559D-BE33-49ED-A502-8004C1C3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spcAft>
                  <a:spcPts val="600"/>
                </a:spcAft>
                <a:defRPr/>
              </a:pPr>
              <a:t>4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8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D530D-AA5D-4360-83B7-145F67D2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323F94-4A6D-4980-9D43-044150C682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Hoort je oogzenuw bij het centrale zenuwstelsel?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79B1472-DFBA-4FE0-A995-F8A03086C9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Nee, alleen de ruggenmerg, kleine hersens, grote hersens, en het ruggenmerg.</a:t>
            </a:r>
          </a:p>
          <a:p>
            <a:endParaRPr lang="nl-NL" dirty="0"/>
          </a:p>
          <a:p>
            <a:r>
              <a:rPr lang="nl-NL" dirty="0"/>
              <a:t>De oogzenuw behoort tot een zenuw </a:t>
            </a:r>
            <a:r>
              <a:rPr lang="nl-NL" dirty="0">
                <a:sym typeface="Wingdings" panose="05000000000000000000" pitchFamily="2" charset="2"/>
              </a:rPr>
              <a:t>een zenuw zit in het in centrale zenuwstelsel!</a:t>
            </a:r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21B579-28CC-491F-8104-C11898027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83DA5E-F5BE-4506-ACDE-A297F5D3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r>
              <a:rPr lang="nl-NL" noProof="0">
                <a:solidFill>
                  <a:prstClr val="black">
                    <a:tint val="75000"/>
                  </a:prstClr>
                </a:solidFill>
              </a:rPr>
              <a:t>Presentatietitel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5A0B79-FBC3-4D62-A3F0-18F10767B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D76B855D-E9CC-4FF8-AD85-6CDC7B89A0DE}" type="slidenum">
              <a:rPr lang="nl-NL" noProof="0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5</a:t>
            </a:fld>
            <a:endParaRPr lang="nl-NL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50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028_TF78504181_Win32" id="{1D605B26-1BD5-48B9-86CF-ADE08502F0A4}" vid="{0A6EA296-73B0-407A-9A0A-33D2140C552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Shapes-presentatie</Template>
  <TotalTime>0</TotalTime>
  <Words>240</Words>
  <Application>Microsoft Office PowerPoint</Application>
  <PresentationFormat>Breedbeeld</PresentationFormat>
  <Paragraphs>36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Tw Cen MT</vt:lpstr>
      <vt:lpstr>ShapesVTI</vt:lpstr>
      <vt:lpstr> Thema 5: Regeling  Basisstof 1 Het zenuwstelsel</vt:lpstr>
      <vt:lpstr>Het zenuwstelsel</vt:lpstr>
      <vt:lpstr>Centrale zenuwstelsel</vt:lpstr>
      <vt:lpstr>PowerPoint-presentatie</vt:lpstr>
      <vt:lpstr>Oefenen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2021-01-17T15:59:13Z</dcterms:created>
  <dcterms:modified xsi:type="dcterms:W3CDTF">2021-04-08T22:18:18Z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